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8" r:id="rId1"/>
  </p:sldMasterIdLst>
  <p:sldIdLst>
    <p:sldId id="256" r:id="rId2"/>
  </p:sldIdLst>
  <p:sldSz cx="21383625" cy="3027521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33" d="100"/>
          <a:sy n="33" d="100"/>
        </p:scale>
        <p:origin x="1602" y="-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928007-BAB4-4C2B-83D5-B099002F0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5271254-327F-402B-8ECE-60F7A3998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2432F9-0020-46A2-BF0A-377F8647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29F605-DDE8-4B42-8C6C-69206811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58D04B-152D-4DC5-8CC6-B27119C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A1C58B-99D0-4126-B1EA-5D7FA3038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99EF823-2D1C-40C1-95A1-E43AE8176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A15820A-563B-46BF-94DA-D762CCC5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DF2EA4A-765E-4696-8FC7-B1CFA9EEE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8349F5A-6D71-4C8E-83EF-19932338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9E42804-575A-4884-A8DF-EC3B6F873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A66D8D-A1FC-4449-8C9B-B27412F46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127B3BA-35BB-4984-B7A5-320046E1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42104C-9D26-45BA-AF50-93995C8D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F2B0D89-FB9A-4C7C-9550-0D8AE382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5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EADA0B5-E7E4-4C38-B5DC-3F50C99F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8AA7FE-2329-46B9-AAED-3BEEA9D99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69F520F-74F9-4F48-9782-B4EC6C050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6A296A4-5C04-48FF-B775-74CE073A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A68023-1FE5-4E7C-8AE8-05F6BB8E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8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0CD3677-1DD4-4823-A52C-B4D96DE7A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3220A00-222E-4AA9-B9B9-816D1BBE1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E0E299-A07B-48D4-A193-D354B74C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3748B3-0BA1-4F3A-B35E-B4F07D5F3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D0765F-2490-4DEF-A727-0FBF462C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5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E4170E8-B823-4B24-A564-9AF27A84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2F2B2D-338B-4D15-8F1D-6D99A940F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571FAEE-B780-4164-8CD4-08254D996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7715B04-839D-4037-92F8-6B80EBAE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E27478C-530E-4E27-837F-99A3B227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27083D-4569-4534-B8E0-C4158EF71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4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8EA588-98D0-4327-BEA8-9F5A03FA7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622B731-85B1-4954-B992-2BF20798E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DDBB1F8-078A-40B4-80D6-053A1621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0050F62-746E-4057-9D6D-EE9F3C581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EAE8B7-35AE-4330-B825-4F7B00C6F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B4FE06D-96C4-41F1-9E9A-788E55CCC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46B1BF3-7C77-481B-AC32-B45A57A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E88FF6B-D817-4652-9A08-9E247881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2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1E8902-00EC-41DA-A423-8C237D11E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7260803-E93B-4CD9-B7F2-48727239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DFE964-4D87-4E93-B6F0-3F5297724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8B709F4-BDFC-49C0-9608-9C5658C6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23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2864C0-8E04-4408-B145-6A30608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61A6B26F-7A9B-4EB4-89D8-AC7556B71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6A2285-BB0E-4CE1-8CC8-0C3AB95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4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4216C1A-E2EB-4D30-B487-3A6390CA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821280-F391-4D1E-86B7-8F4AC4149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660CD27-148C-41A7-B238-BD48028F5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141D5D6-CCBF-4466-81B9-442F4FAFD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2B80DC5-7606-4C1E-93D6-F982D7E0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9666FEF-354F-4B8D-B74A-366602FE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2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DD1BC81-1BFF-4073-B381-800ABA5D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E432471A-5ED7-4CC2-ACA5-BAC39814C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41CEB88-0DD3-456A-8179-8A9972E20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176BE4C-1B39-467C-A25A-0B031A10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CE538AA-0D8F-4D49-94A4-62DFCBC3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18E03E3-D22E-4CE1-BB5C-C69C3DF0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8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92143703-7736-41E7-A4CD-13E7EED18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03DBE76-448B-44DA-987B-975AC76AF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15AE4C6-773D-4B32-9BBA-62AADDD97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DE85EC-CEF8-4909-9CD5-3D69D17A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9C5BAF-63B7-42AD-B37A-1F31C2CB0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337108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tr-TR" sz="10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Potato</a:t>
            </a:r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Integrated Technologies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525268" y="2454068"/>
            <a:ext cx="20305142" cy="286232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(Potato Integrated Technologies)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distance up to at least 30 meter</a:t>
            </a:r>
            <a:r>
              <a:rPr lang="tr-TR" sz="3600" dirty="0"/>
              <a:t> </a:t>
            </a:r>
            <a:r>
              <a:rPr lang="tr-TR" sz="3600" dirty="0" err="1"/>
              <a:t>indoor</a:t>
            </a:r>
            <a:r>
              <a:rPr lang="tr-TR" sz="3600" dirty="0"/>
              <a:t> </a:t>
            </a:r>
            <a:r>
              <a:rPr lang="en-US" sz="3600" dirty="0"/>
              <a:t>with a remote controller.</a:t>
            </a:r>
            <a:r>
              <a:rPr lang="tr-TR" sz="3600" dirty="0"/>
              <a:t> This robot tries to score within a playfield in its opponent’s goal and defend its </a:t>
            </a:r>
            <a:r>
              <a:rPr lang="tr-TR" sz="3600" dirty="0" err="1"/>
              <a:t>own</a:t>
            </a:r>
            <a:r>
              <a:rPr lang="tr-TR" sz="3600" dirty="0"/>
              <a:t> </a:t>
            </a:r>
            <a:r>
              <a:rPr lang="tr-TR" sz="3600" dirty="0" err="1"/>
              <a:t>goal</a:t>
            </a:r>
            <a:r>
              <a:rPr lang="tr-TR" sz="3600" dirty="0"/>
              <a:t> </a:t>
            </a:r>
            <a:r>
              <a:rPr lang="tr-TR" sz="3600" dirty="0" err="1"/>
              <a:t>with</a:t>
            </a:r>
            <a:r>
              <a:rPr lang="en-US" sz="3600" dirty="0"/>
              <a:t>out actually monitoring the play-field with naked eye. It transfers the ball to opponent’s half-field in less than 20 seconds without grasping, scooping or carrying the ball.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543652" y="5391762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65928"/>
              </p:ext>
            </p:extLst>
          </p:nvPr>
        </p:nvGraphicFramePr>
        <p:xfrm>
          <a:off x="543652" y="8527493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13521" y="29616426"/>
            <a:ext cx="12955425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</a:t>
            </a:r>
            <a:r>
              <a:rPr lang="tr-TR" sz="3600" dirty="0"/>
              <a:t>t</a:t>
            </a:r>
            <a:r>
              <a:rPr lang="bs-Latn-BA" sz="3600" dirty="0"/>
              <a:t>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516783" y="13671191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725538"/>
              </p:ext>
            </p:extLst>
          </p:nvPr>
        </p:nvGraphicFramePr>
        <p:xfrm>
          <a:off x="14081076" y="6089856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4081076" y="5420394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182135"/>
              </p:ext>
            </p:extLst>
          </p:nvPr>
        </p:nvGraphicFramePr>
        <p:xfrm>
          <a:off x="428293" y="17164289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36 min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>
                          <a:effectLst/>
                        </a:rPr>
                        <a:t>800*480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8439"/>
              </p:ext>
            </p:extLst>
          </p:nvPr>
        </p:nvGraphicFramePr>
        <p:xfrm>
          <a:off x="12772103" y="17182235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5.63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18.83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38 min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55161" y="16390495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078951"/>
              </p:ext>
            </p:extLst>
          </p:nvPr>
        </p:nvGraphicFramePr>
        <p:xfrm>
          <a:off x="455161" y="2242536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743814"/>
              </p:ext>
            </p:extLst>
          </p:nvPr>
        </p:nvGraphicFramePr>
        <p:xfrm>
          <a:off x="428292" y="25536263"/>
          <a:ext cx="8420741" cy="383590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indoor</a:t>
                      </a: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can hit, push or otherwise drive the ball but not grasp, scoop or otherwise carry it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transfer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ball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 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opponent’s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half-field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84" y="5127430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834" y="12270517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435543"/>
              </p:ext>
            </p:extLst>
          </p:nvPr>
        </p:nvGraphicFramePr>
        <p:xfrm>
          <a:off x="12772103" y="22991948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20" y="0"/>
            <a:ext cx="2869330" cy="26614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Turuncu Kırmızı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458</Words>
  <Application>Microsoft Office PowerPoint</Application>
  <PresentationFormat>Özel</PresentationFormat>
  <Paragraphs>127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Wingdings</vt:lpstr>
      <vt:lpstr>Office Teması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User</cp:lastModifiedBy>
  <cp:revision>35</cp:revision>
  <dcterms:created xsi:type="dcterms:W3CDTF">2019-05-11T10:30:39Z</dcterms:created>
  <dcterms:modified xsi:type="dcterms:W3CDTF">2019-05-12T17:17:09Z</dcterms:modified>
</cp:coreProperties>
</file>